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notesMasterIdLst>
    <p:notesMasterId r:id="rId19"/>
  </p:notesMasterIdLst>
  <p:sldIdLst>
    <p:sldId id="256" r:id="rId3"/>
    <p:sldId id="257" r:id="rId4"/>
    <p:sldId id="268" r:id="rId5"/>
    <p:sldId id="260" r:id="rId6"/>
    <p:sldId id="267" r:id="rId7"/>
    <p:sldId id="269" r:id="rId8"/>
    <p:sldId id="270" r:id="rId9"/>
    <p:sldId id="271" r:id="rId10"/>
    <p:sldId id="261" r:id="rId11"/>
    <p:sldId id="262" r:id="rId12"/>
    <p:sldId id="258" r:id="rId13"/>
    <p:sldId id="259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P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CD5-41AD-B393-FF447EAE13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395200"/>
        <c:axId val="218395760"/>
      </c:lineChart>
      <c:catAx>
        <c:axId val="218395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760"/>
        <c:crosses val="autoZero"/>
        <c:auto val="1"/>
        <c:lblAlgn val="ctr"/>
        <c:lblOffset val="100"/>
        <c:noMultiLvlLbl val="0"/>
      </c:catAx>
      <c:valAx>
        <c:axId val="218395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200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en Internet</a:t>
          </a:r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Pago por Clic</a:t>
          </a:r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Redes sociales</a:t>
          </a:r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Boca a boca</a:t>
          </a:r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Sitios Web de marcas y productos</a:t>
          </a:r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Marcas móviles y Productos en Sitios Web</a:t>
          </a:r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móvil</a:t>
          </a:r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Anunciantes</a:t>
          </a:r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de pago</a:t>
          </a:r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Foros de usuarios</a:t>
          </a:r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Noticias</a:t>
          </a:r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Relaciones entre usuarios</a:t>
          </a:r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Móviles de terceros</a:t>
          </a:r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Servicio al cliente</a:t>
          </a:r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Propiedad de Contenido digital</a:t>
          </a:r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Administradores de blog</a:t>
          </a:r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</dgm:pt>
    <dgm:pt modelId="{28F447F8-7E62-43EC-8FB3-E22E534948DA}" type="pres">
      <dgm:prSet presAssocID="{EB1827E1-6FE5-42E9-BF50-32C1A2AE22C9}" presName="textNode" presStyleLbl="bgShp" presStyleIdx="0" presStyleCnt="3"/>
      <dgm:spPr/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</dgm:pt>
    <dgm:pt modelId="{D9DC79EF-ACC8-4DF3-B177-87A963EF2B33}" type="pres">
      <dgm:prSet presAssocID="{A43CA2B2-4F2E-4DFB-8811-DB98A2ADC279}" presName="textNode" presStyleLbl="bgShp" presStyleIdx="1" presStyleCnt="3"/>
      <dgm:spPr/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</dgm:pt>
    <dgm:pt modelId="{05D985A5-512B-47CD-8C92-BD04B06F0E98}" type="pres">
      <dgm:prSet presAssocID="{50823C92-20AF-4E89-BBBF-052B1052C28B}" presName="textNode" presStyleLbl="bgShp" presStyleIdx="2" presStyleCnt="3"/>
      <dgm:spPr/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2.0 (1998) </a:t>
          </a: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1.0 (1996)</a:t>
          </a: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</dgm:pt>
    <dgm:pt modelId="{82DEF261-EA8E-4176-8A1B-0976BEC91FF5}" type="pres">
      <dgm:prSet presAssocID="{3DD56EBE-1190-4E33-81BD-DB0B5A91C1BC}" presName="divider" presStyleLbl="fgShp" presStyleIdx="0" presStyleCnt="1"/>
      <dgm:spPr/>
    </dgm:pt>
    <dgm:pt modelId="{C0C06BA9-E4BD-474E-80A7-1E1E5A2D0156}" type="pres">
      <dgm:prSet presAssocID="{B819CD79-BE52-4BA0-B1BA-B6F25ED021A4}" presName="downArrow" presStyleLbl="node1" presStyleIdx="0" presStyleCnt="2"/>
      <dgm:spPr/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</dgm:pt>
    <dgm:pt modelId="{3EB369B6-D014-4685-AEBC-BE21BFC2063E}" type="pres">
      <dgm:prSet presAssocID="{7201358D-EA15-46D5-B432-3DA5B782E24C}" presName="upArrow" presStyleLbl="node1" presStyleIdx="1" presStyleCnt="2"/>
      <dgm:spPr/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en Internet</a:t>
          </a:r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Pago por Clic</a:t>
          </a:r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móvil</a:t>
          </a:r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Anunciantes</a:t>
          </a:r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de pago</a:t>
          </a:r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Redes sociales</a:t>
          </a:r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Boca a boca</a:t>
          </a:r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Foros de usuarios</a:t>
          </a:r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Noticias</a:t>
          </a:r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Relaciones entre usuarios</a:t>
          </a:r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Sitios Web de marcas y productos</a:t>
          </a:r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Marcas móviles y Productos en Sitios Web</a:t>
          </a:r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Móviles de terceros</a:t>
          </a:r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Servicio al cliente</a:t>
          </a:r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Propiedad de Contenido digital</a:t>
          </a:r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Administradores de blog</a:t>
          </a:r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2.0 (1998) </a:t>
          </a: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1.0 (1996)</a:t>
          </a: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0F6FA-5EE8-4FFC-A2D2-E0246F49B063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71B14-C64C-4C61-AEFB-0EFE8D804F0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946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vimeo.com/63691010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Presentar el vídeo </a:t>
            </a:r>
            <a:r>
              <a:rPr lang="es-PE" dirty="0">
                <a:hlinkClick r:id="rId3"/>
              </a:rPr>
              <a:t>http://vimeo.com/63691010</a:t>
            </a:r>
            <a:r>
              <a:rPr lang="es-PE" dirty="0"/>
              <a:t> como parte de la</a:t>
            </a:r>
            <a:r>
              <a:rPr lang="es-PE" baseline="0" dirty="0"/>
              <a:t> relajación del público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9386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Dar énfasis a la diferencia entre MEDIOS SOCIALES y REDES SOCIALES. Usar el ejemplo de la página www.creceidea.com/diferencas.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4105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023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26931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56988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54665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021638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25329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545686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549344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56024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78977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70041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3857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431574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598689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206611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97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5230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246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27028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326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1423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4568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23632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15963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9/04/2016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0398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878" y="1811132"/>
            <a:ext cx="9144000" cy="2387600"/>
          </a:xfrm>
        </p:spPr>
        <p:txBody>
          <a:bodyPr>
            <a:noAutofit/>
          </a:bodyPr>
          <a:lstStyle/>
          <a:p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Social Media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6092041"/>
            <a:ext cx="9144000" cy="377042"/>
          </a:xfrm>
        </p:spPr>
        <p:txBody>
          <a:bodyPr>
            <a:normAutofit/>
          </a:bodyPr>
          <a:lstStyle/>
          <a:p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Creado por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Handz Valentin</a:t>
            </a:r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, especialista en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Social Media Manager</a:t>
            </a:r>
          </a:p>
        </p:txBody>
      </p:sp>
      <p:pic>
        <p:nvPicPr>
          <p:cNvPr id="4" name="New_La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73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</a:p>
        </p:txBody>
      </p:sp>
    </p:spTree>
    <p:extLst>
      <p:ext uri="{BB962C8B-B14F-4D97-AF65-F5344CB8AC3E}">
        <p14:creationId xmlns:p14="http://schemas.microsoft.com/office/powerpoint/2010/main" val="1850841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¿Sabía usted que?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en Latinoamérica llegó al 75%.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creció en 7% durante los últimos 3 años.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4 de 5 usuarios se documenta primero en Internet antes de comprar.</a:t>
            </a:r>
          </a:p>
        </p:txBody>
      </p:sp>
    </p:spTree>
    <p:extLst>
      <p:ext uri="{BB962C8B-B14F-4D97-AF65-F5344CB8AC3E}">
        <p14:creationId xmlns:p14="http://schemas.microsoft.com/office/powerpoint/2010/main" val="68709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68014" y="0"/>
            <a:ext cx="8504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72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Medios Sociales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70263" y="6027003"/>
            <a:ext cx="1013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Elija el </a:t>
            </a:r>
            <a:r>
              <a:rPr lang="es-PE" sz="4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canal</a:t>
            </a:r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más adecuado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177" y="1200329"/>
            <a:ext cx="4915486" cy="491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6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800" y="2710800"/>
            <a:ext cx="1436400" cy="143640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</p:pic>
      <p:sp>
        <p:nvSpPr>
          <p:cNvPr id="3" name="CuadroTexto 2"/>
          <p:cNvSpPr txBox="1"/>
          <p:nvPr/>
        </p:nvSpPr>
        <p:spPr>
          <a:xfrm>
            <a:off x="1044677" y="5489655"/>
            <a:ext cx="101026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6600" b="1" spc="-300" dirty="0">
                <a:solidFill>
                  <a:schemeClr val="accent2">
                    <a:lumMod val="75000"/>
                  </a:schemeClr>
                </a:solidFill>
                <a:latin typeface="Courier Final Draft" panose="02000409000000000000" pitchFamily="49" charset="0"/>
              </a:rPr>
              <a:t>Informar Al Mundo</a:t>
            </a:r>
          </a:p>
        </p:txBody>
      </p:sp>
      <p:sp>
        <p:nvSpPr>
          <p:cNvPr id="4" name="CuadroTexto 3"/>
          <p:cNvSpPr txBox="1"/>
          <p:nvPr/>
        </p:nvSpPr>
        <p:spPr>
          <a:xfrm rot="20457299">
            <a:off x="3336576" y="2010589"/>
            <a:ext cx="4407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El mejor lugar </a:t>
            </a:r>
          </a:p>
          <a:p>
            <a:pPr algn="ctr"/>
            <a:r>
              <a:rPr lang="es-PE" sz="2000" dirty="0">
                <a:solidFill>
                  <a:schemeClr val="bg1"/>
                </a:solidFill>
                <a:latin typeface="Forte" panose="03060902040502070203" pitchFamily="66" charset="0"/>
              </a:rPr>
              <a:t>para darse a conocer</a:t>
            </a:r>
          </a:p>
        </p:txBody>
      </p:sp>
    </p:spTree>
    <p:extLst>
      <p:ext uri="{BB962C8B-B14F-4D97-AF65-F5344CB8AC3E}">
        <p14:creationId xmlns:p14="http://schemas.microsoft.com/office/powerpoint/2010/main" val="200018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9492" y="247296"/>
            <a:ext cx="11751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 los Medios Sociales, </a:t>
            </a:r>
            <a:r>
              <a:rPr lang="es-PE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más de 50,000 </a:t>
            </a:r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personas comparten sus intereses al día.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34" r="93555">
                        <a14:foregroundMark x1="6934" y1="82874" x2="6934" y2="82874"/>
                        <a14:foregroundMark x1="93555" y1="82874" x2="93555" y2="82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51" y="398457"/>
            <a:ext cx="7602957" cy="64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Agenda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Usando un plan de Marketing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usabilidad Web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Promoción de un sitio web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8" r="8045"/>
          <a:stretch/>
        </p:blipFill>
        <p:spPr>
          <a:xfrm>
            <a:off x="6816810" y="0"/>
            <a:ext cx="537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0026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l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lvlAtOnc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/>
              <a:t>usuarios</a:t>
            </a:r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>
                <a:solidFill>
                  <a:schemeClr val="tx1"/>
                </a:solidFill>
              </a:rPr>
              <a:t>FanPage</a:t>
            </a:r>
            <a:r>
              <a:rPr lang="es-PE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Facebook: Una red social de amigos para amigos</a:t>
            </a:r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810" y="807521"/>
            <a:ext cx="7612084" cy="5177643"/>
          </a:xfrm>
        </p:spPr>
        <p:txBody>
          <a:bodyPr>
            <a:normAutofit/>
          </a:bodyPr>
          <a:lstStyle/>
          <a:p>
            <a:pPr algn="ctr"/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¿Cómo puede un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negocio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implementar una </a:t>
            </a: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estrategia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en los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Medios Sociales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61591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1955</TotalTime>
  <Words>320</Words>
  <Application>Microsoft Office PowerPoint</Application>
  <PresentationFormat>Panorámica</PresentationFormat>
  <Paragraphs>61</Paragraphs>
  <Slides>16</Slides>
  <Notes>3</Notes>
  <HiddenSlides>0</HiddenSlides>
  <MMClips>1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7" baseType="lpstr">
      <vt:lpstr>Arial</vt:lpstr>
      <vt:lpstr>Calibri</vt:lpstr>
      <vt:lpstr>Calibri Light</vt:lpstr>
      <vt:lpstr>Courier Final Draft</vt:lpstr>
      <vt:lpstr>Courier New</vt:lpstr>
      <vt:lpstr>Forte</vt:lpstr>
      <vt:lpstr>Lucida Bright</vt:lpstr>
      <vt:lpstr>Segoe UI</vt:lpstr>
      <vt:lpstr>Verdana</vt:lpstr>
      <vt:lpstr>Tema de Office</vt:lpstr>
      <vt:lpstr>Office Theme</vt:lpstr>
      <vt:lpstr>Social Media</vt:lpstr>
      <vt:lpstr>Agenda</vt:lpstr>
      <vt:lpstr>Presentación de PowerPoint</vt:lpstr>
      <vt:lpstr>Ahora, social media es…</vt:lpstr>
      <vt:lpstr>Presentación de PowerPoint</vt:lpstr>
      <vt:lpstr>Presentación de PowerPoint</vt:lpstr>
      <vt:lpstr>facebook</vt:lpstr>
      <vt:lpstr>Presentación de PowerPoint</vt:lpstr>
      <vt:lpstr>¿Cómo puede un  negocio  implementar una estrategia  en los  Medios Sociales?</vt:lpstr>
      <vt:lpstr>1. Establecer Objetivos</vt:lpstr>
      <vt:lpstr>¿Sabía usted que?</vt:lpstr>
      <vt:lpstr>Evolución de la Web 2.0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79</cp:revision>
  <dcterms:created xsi:type="dcterms:W3CDTF">2013-10-31T19:17:09Z</dcterms:created>
  <dcterms:modified xsi:type="dcterms:W3CDTF">2016-04-09T21:00:04Z</dcterms:modified>
</cp:coreProperties>
</file>

<file path=docProps/thumbnail.jpeg>
</file>